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324" r:id="rId3"/>
    <p:sldId id="365" r:id="rId4"/>
    <p:sldId id="374" r:id="rId5"/>
    <p:sldId id="318" r:id="rId6"/>
    <p:sldId id="315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68" r:id="rId17"/>
    <p:sldId id="369" r:id="rId18"/>
    <p:sldId id="342" r:id="rId19"/>
    <p:sldId id="343" r:id="rId20"/>
    <p:sldId id="344" r:id="rId21"/>
    <p:sldId id="345" r:id="rId22"/>
    <p:sldId id="346" r:id="rId23"/>
    <p:sldId id="348" r:id="rId24"/>
    <p:sldId id="347" r:id="rId25"/>
    <p:sldId id="349" r:id="rId26"/>
    <p:sldId id="351" r:id="rId27"/>
    <p:sldId id="352" r:id="rId28"/>
    <p:sldId id="354" r:id="rId29"/>
    <p:sldId id="371" r:id="rId30"/>
    <p:sldId id="355" r:id="rId31"/>
    <p:sldId id="356" r:id="rId32"/>
    <p:sldId id="358" r:id="rId33"/>
    <p:sldId id="366" r:id="rId34"/>
    <p:sldId id="359" r:id="rId35"/>
    <p:sldId id="360" r:id="rId36"/>
    <p:sldId id="364" r:id="rId37"/>
    <p:sldId id="361" r:id="rId38"/>
    <p:sldId id="362" r:id="rId39"/>
    <p:sldId id="363" r:id="rId40"/>
    <p:sldId id="367" r:id="rId41"/>
    <p:sldId id="373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B2A29-083A-430B-A516-AEF9769B23F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C8749-6892-4B50-80E5-EE56A4E66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27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E119-B5F7-C119-A30B-EFE363FA7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21A0E-F4F6-6F3B-2925-9CF44A5D2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6F41D-E517-D89E-D538-6FB498BB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69F20-6950-C9BF-5267-88F54603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384FF-D912-5A7F-4D5E-1B2F3B4A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3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19D2-58D5-7FAD-FD05-E7486729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A80B0C-42AD-6E0F-D907-552FFEC5F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00C94-A02D-D913-8261-D7AAED3C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B9C52-16EC-B218-2BEC-CB02CB8A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AF60F-6707-FB2E-A30E-484BA2E6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F67A4E-8EF8-C17D-3A8B-39BC8DE02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E1CDA-48AF-980B-9DB2-DD7F15F0D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97D15-DF44-EDFA-3C38-1BDBFE6A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87E7-D506-C69A-4B7B-87F60F80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94987-999B-F617-31BD-6A0A6287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57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4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0475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E6534-6D40-86E7-1682-69641FE7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856CB-35EB-9E5F-4345-E7FE1A48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CCF02-EAC7-0F21-9AC8-90F6547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7A7E9-EE29-EDA4-1787-65FEADD0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DE1EF-0C59-8C0A-C90C-AAAB5B8A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3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6EEB-9B0E-E978-A6BB-F67037F6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CE8D20-1004-73F9-667E-918535F80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F877F-85EC-B0A3-A436-B163D499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B1E9C-6C11-5BCD-F41F-B72EE5E1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138A7-C9D5-0EFA-63FA-40AE909A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1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8D635-B5AF-6A1D-7C31-C5A71ECF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722BD-2D12-95E2-A02F-01AD0749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AA49A-D84F-F5AA-1F57-CF210CBF8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6C68FA-F13C-E7CD-FFEB-C65C81D0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FCADF7-FDA0-9FC7-E1DF-09736567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E5656-9751-0289-7B09-752A2DD6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9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A4347-05EA-33C2-8411-4E6C2683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85044-D86E-BA7A-D834-B5182D41D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8A766F-80BB-EB0F-792E-D75A6B06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A4584-ABC7-91DA-ADFE-F5E7A364E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3DC2B-A4D3-9934-6418-9DB0B7777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BC76F9-7E86-E6FA-F531-6A4E663F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A9D6F8-BD37-2B68-2AA1-0AB7456B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EBA74-FDCB-463F-32F0-8324E86A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6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34D8A-B69C-1CFF-5CFD-9700EA65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702CAB-6E52-FED6-9312-5DFDD3D4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D77A2-7566-62C8-D581-3FDFBFF5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3858D-4119-E179-9979-EEECE8D3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2C605-E59A-8153-3EC1-DE9FC8ED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50776E-4140-20D2-C689-BA85D5D7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8C4A7-C244-CFBB-CCCE-FBABC2B3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BDB9-B3C5-2A50-D66C-18EACA89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40896-13B9-F66F-FE6A-B8DC3CD2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2AE18-38C8-3DCD-B200-30A957086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D4AA4-13D3-774A-07BF-AC37231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F46EA-9C13-C827-9C0E-49BF0727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3DBC6-DA70-6E25-8CF6-3DD8FA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2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BF28A-3958-190B-95C1-76A1FC9B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B9B8DB-D669-57B2-BAC1-546CD82F4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50EF8-53D6-C4FE-F963-0B31252DB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807CD-74AC-BD96-DE0C-8BA3C44E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29367F-D31D-7D24-94A8-38CE107F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6C210-599A-6F2E-6EDE-8C2301FB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8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C1AC51-D40F-965B-DAAA-0860A8A8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54E9F-C35C-7F68-6FCF-4DA14551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38938-DF9B-0CA1-6143-CEE0F1D10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696AF-BC23-78E3-52C6-C443362B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30E9E-C8A7-94CE-5749-C2066636A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8559" y="2253996"/>
            <a:ext cx="4754880" cy="324448"/>
          </a:xfrm>
          <a:prstGeom prst="rect">
            <a:avLst/>
          </a:prstGeom>
          <a:solidFill>
            <a:srgbClr val="3D3C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6990" rIns="0" bIns="0" rtlCol="0">
            <a:spAutoFit/>
          </a:bodyPr>
          <a:lstStyle/>
          <a:p>
            <a:pPr marL="1270">
              <a:spcBef>
                <a:spcPts val="37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2473" y="3582161"/>
            <a:ext cx="3058160" cy="0"/>
          </a:xfrm>
          <a:custGeom>
            <a:avLst/>
            <a:gdLst/>
            <a:ahLst/>
            <a:cxnLst/>
            <a:rect l="l" t="t" r="r" b="b"/>
            <a:pathLst>
              <a:path w="3058159">
                <a:moveTo>
                  <a:pt x="0" y="0"/>
                </a:moveTo>
                <a:lnTo>
                  <a:pt x="3057905" y="0"/>
                </a:lnTo>
              </a:path>
            </a:pathLst>
          </a:custGeom>
          <a:ln w="28955">
            <a:solidFill>
              <a:srgbClr val="282C3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513071" y="3338550"/>
            <a:ext cx="2944495" cy="70275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 algn="dist">
              <a:spcBef>
                <a:spcPts val="840"/>
              </a:spcBef>
            </a:pPr>
            <a:r>
              <a:rPr lang="en-US" altLang="ko-KR" sz="1600" spc="-225" dirty="0">
                <a:ln>
                  <a:solidFill>
                    <a:srgbClr val="5B4E55">
                      <a:alpha val="10000"/>
                    </a:srgbClr>
                  </a:solidFill>
                </a:ln>
                <a:solidFill>
                  <a:srgbClr val="282C37"/>
                </a:solidFill>
                <a:latin typeface="Arial" panose="020B0604020202020204" pitchFamily="34" charset="0"/>
                <a:ea typeface="-윤고딕320" panose="02030504000101010101" pitchFamily="18" charset="-127"/>
                <a:cs typeface="Arial" panose="020B0604020202020204" pitchFamily="34" charset="0"/>
              </a:rPr>
              <a:t>TECHNOLOGY</a:t>
            </a:r>
          </a:p>
          <a:p>
            <a:pPr marL="1434465" algn="dist">
              <a:spcBef>
                <a:spcPts val="840"/>
              </a:spcBef>
            </a:pPr>
            <a:endParaRPr lang="ko-KR" altLang="en-US" sz="1600" dirty="0">
              <a:ln>
                <a:solidFill>
                  <a:srgbClr val="5B4E55">
                    <a:alpha val="10000"/>
                  </a:srgbClr>
                </a:solidFill>
              </a:ln>
              <a:latin typeface="Arial" panose="020B0604020202020204" pitchFamily="34" charset="0"/>
              <a:ea typeface="-윤고딕32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35F3BA-48BA-4C7B-907E-80BD27A3A2B1}"/>
              </a:ext>
            </a:extLst>
          </p:cNvPr>
          <p:cNvSpPr txBox="1"/>
          <p:nvPr/>
        </p:nvSpPr>
        <p:spPr>
          <a:xfrm>
            <a:off x="2402584" y="3665472"/>
            <a:ext cx="6609532" cy="641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>
              <a:spcBef>
                <a:spcPts val="840"/>
              </a:spcBef>
            </a:pPr>
            <a:r>
              <a:rPr lang="en-US" altLang="ko-KR" sz="1400" dirty="0">
                <a:ln>
                  <a:solidFill>
                    <a:srgbClr val="5B4E55">
                      <a:alpha val="1000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 JAVASCRIPT  JSP  SPRINGBOOT  BOOTSTRAP</a:t>
            </a:r>
          </a:p>
          <a:p>
            <a:pPr marL="1434465">
              <a:spcBef>
                <a:spcPts val="840"/>
              </a:spcBef>
            </a:pPr>
            <a:endParaRPr lang="ko-KR" altLang="en-US" sz="1400" dirty="0">
              <a:ln>
                <a:solidFill>
                  <a:srgbClr val="5B4E55">
                    <a:alpha val="1000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B18DD30-4117-460B-BCE0-D1324A4293F6}"/>
              </a:ext>
            </a:extLst>
          </p:cNvPr>
          <p:cNvSpPr txBox="1"/>
          <p:nvPr/>
        </p:nvSpPr>
        <p:spPr>
          <a:xfrm>
            <a:off x="2919813" y="2706828"/>
            <a:ext cx="6092303" cy="61555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 algn="dist">
              <a:spcBef>
                <a:spcPts val="840"/>
              </a:spcBef>
            </a:pPr>
            <a:r>
              <a:rPr lang="ko-KR" altLang="en-US" sz="3300" dirty="0">
                <a:ln>
                  <a:solidFill>
                    <a:srgbClr val="5B4E55">
                      <a:alpha val="1000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공연예매 사이트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90683-1C2B-5BE7-3387-2307FEE5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78" y="476894"/>
            <a:ext cx="8844222" cy="6090767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예매내역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946655" y="2002541"/>
            <a:ext cx="3810741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마이페이지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예매내역에서도 확인가능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내가 예매한 공연들을 볼 수 있고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예매취소를 할 수 있다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6917806" y="4936054"/>
            <a:ext cx="58154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DAF86B-1196-D704-C42C-E1685931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45" y="3630190"/>
            <a:ext cx="1882303" cy="60584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8FA431-39CA-7189-92F8-9A4E42076E9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99350" y="3952876"/>
            <a:ext cx="1320800" cy="1131937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B64A5F-9BE9-B26D-BD61-E7397D700778}"/>
              </a:ext>
            </a:extLst>
          </p:cNvPr>
          <p:cNvSpPr txBox="1"/>
          <p:nvPr/>
        </p:nvSpPr>
        <p:spPr>
          <a:xfrm>
            <a:off x="7784359" y="4855461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예매취소를 클릭 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관리자에게 예매취소요청 팝업이 나온다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86EFC-7491-D2FF-EF5F-448DDB4B04C3}"/>
              </a:ext>
            </a:extLst>
          </p:cNvPr>
          <p:cNvSpPr/>
          <p:nvPr/>
        </p:nvSpPr>
        <p:spPr>
          <a:xfrm>
            <a:off x="8820150" y="3493008"/>
            <a:ext cx="2330450" cy="82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69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E308C-DA14-B011-3E08-D42FA7D0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7" y="843756"/>
            <a:ext cx="8173200" cy="5628653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예매내역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취소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504959" y="4638874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 요청한 공연은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예매취소요청상태 표시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6714606" y="4910743"/>
            <a:ext cx="42279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079985-2E69-96BB-A8C3-521F9A4FB5C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37400" y="4889500"/>
            <a:ext cx="1282700" cy="170002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222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8148E-6633-63BD-289C-9A56C9345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69" y="991833"/>
            <a:ext cx="4500563" cy="5267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FEB22-F2AC-F60E-3124-0DA1B198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977888"/>
            <a:ext cx="2328863" cy="733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0FAEA-FE0E-D315-EF9D-75C796C66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2297674"/>
            <a:ext cx="2328862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799-99A9-DACA-1EDB-17851C07E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2998435"/>
            <a:ext cx="2324100" cy="704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D3BFE4-4628-BB5F-63C9-54BBBFCAE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44" y="3653180"/>
            <a:ext cx="2314575" cy="7667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E8B932-4865-43EB-49BB-2041E0FC0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06" y="4355551"/>
            <a:ext cx="2324100" cy="7191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A61799-8F17-9E66-2C29-8EDEDEF53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5018524"/>
            <a:ext cx="2338388" cy="7762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42E21E-FBA6-4B01-1CA4-071D2AC62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2" y="5726954"/>
            <a:ext cx="2338388" cy="7572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49D054-F914-6696-E837-F00A92884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1631023"/>
            <a:ext cx="2328862" cy="7810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B8A184-1AEE-D8CC-18F8-68500F528FA6}"/>
              </a:ext>
            </a:extLst>
          </p:cNvPr>
          <p:cNvSpPr txBox="1"/>
          <p:nvPr/>
        </p:nvSpPr>
        <p:spPr>
          <a:xfrm>
            <a:off x="6276181" y="678404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6B0D17-02E4-0FED-05CE-49A82C33BBF1}"/>
              </a:ext>
            </a:extLst>
          </p:cNvPr>
          <p:cNvSpPr/>
          <p:nvPr/>
        </p:nvSpPr>
        <p:spPr>
          <a:xfrm>
            <a:off x="3608832" y="5242560"/>
            <a:ext cx="1109472" cy="676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8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3047BB-FB80-FACA-C7AD-1A3B409D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4599"/>
            <a:ext cx="10528904" cy="51945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23FD72-BCF6-9E4A-C58D-1DE4FE4865D5}"/>
              </a:ext>
            </a:extLst>
          </p:cNvPr>
          <p:cNvSpPr/>
          <p:nvPr/>
        </p:nvSpPr>
        <p:spPr>
          <a:xfrm>
            <a:off x="7512050" y="1289517"/>
            <a:ext cx="13716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6E1D76-D6AA-1E1E-CA2B-E626C0CF1B29}"/>
              </a:ext>
            </a:extLst>
          </p:cNvPr>
          <p:cNvSpPr txBox="1"/>
          <p:nvPr/>
        </p:nvSpPr>
        <p:spPr>
          <a:xfrm>
            <a:off x="6444880" y="1803452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회원가입이 완료되면 회원가입시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입력한 아이디 정보로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로그인한다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1253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C0621-970A-CC15-F30A-6367AAC53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62" y="1707366"/>
            <a:ext cx="4070054" cy="39104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7468D7-72DF-FC7B-3E13-9D363EAD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19" y="2093913"/>
            <a:ext cx="2252663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72E6AD-F5FA-A023-2471-F6BEE1843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19" y="3064669"/>
            <a:ext cx="2300288" cy="728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29B543-CFB3-5252-4AA2-5C96C0299C42}"/>
              </a:ext>
            </a:extLst>
          </p:cNvPr>
          <p:cNvSpPr txBox="1"/>
          <p:nvPr/>
        </p:nvSpPr>
        <p:spPr>
          <a:xfrm>
            <a:off x="4819279" y="1715870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</p:spTree>
    <p:extLst>
      <p:ext uri="{BB962C8B-B14F-4D97-AF65-F5344CB8AC3E}">
        <p14:creationId xmlns:p14="http://schemas.microsoft.com/office/powerpoint/2010/main" val="412345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DD41E-D5B5-4DB7-5063-0822B0182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259834"/>
            <a:ext cx="10585450" cy="52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2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9834A-63DC-8B81-D694-4B958EA3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190301"/>
            <a:ext cx="11041060" cy="54472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C143B2-CAC5-1859-68EF-496252C87E4D}"/>
              </a:ext>
            </a:extLst>
          </p:cNvPr>
          <p:cNvSpPr/>
          <p:nvPr/>
        </p:nvSpPr>
        <p:spPr>
          <a:xfrm>
            <a:off x="8242300" y="1144892"/>
            <a:ext cx="5207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2FC4C-06DC-C32E-9438-FA53B83B69DF}"/>
              </a:ext>
            </a:extLst>
          </p:cNvPr>
          <p:cNvSpPr txBox="1"/>
          <p:nvPr/>
        </p:nvSpPr>
        <p:spPr>
          <a:xfrm>
            <a:off x="6760184" y="1509237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 클릭 시 마이페이지로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4068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내정보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85863-AD14-D2F5-BB4D-ED2566D3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41" y="1278836"/>
            <a:ext cx="7911164" cy="4366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E710E8-E2DC-4B45-EA2E-1E7282106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 t="12621" r="35471" b="11619"/>
          <a:stretch/>
        </p:blipFill>
        <p:spPr>
          <a:xfrm>
            <a:off x="627910" y="1278836"/>
            <a:ext cx="3127513" cy="436659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CAE72E-6FCE-7BF1-C50E-FD49815ACADA}"/>
              </a:ext>
            </a:extLst>
          </p:cNvPr>
          <p:cNvCxnSpPr/>
          <p:nvPr/>
        </p:nvCxnSpPr>
        <p:spPr>
          <a:xfrm>
            <a:off x="3419061" y="3293165"/>
            <a:ext cx="1497496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04CC8E-B525-D41B-DA14-01EEA1A22155}"/>
              </a:ext>
            </a:extLst>
          </p:cNvPr>
          <p:cNvSpPr/>
          <p:nvPr/>
        </p:nvSpPr>
        <p:spPr>
          <a:xfrm>
            <a:off x="6917635" y="2067668"/>
            <a:ext cx="1868557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A546AD-12EC-DED3-35EE-6D45020BF711}"/>
              </a:ext>
            </a:extLst>
          </p:cNvPr>
          <p:cNvSpPr/>
          <p:nvPr/>
        </p:nvSpPr>
        <p:spPr>
          <a:xfrm>
            <a:off x="1411357" y="4933451"/>
            <a:ext cx="954157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25BE8-0317-273B-C852-479F7AEBAD15}"/>
              </a:ext>
            </a:extLst>
          </p:cNvPr>
          <p:cNvSpPr txBox="1"/>
          <p:nvPr/>
        </p:nvSpPr>
        <p:spPr>
          <a:xfrm>
            <a:off x="125800" y="5724549"/>
            <a:ext cx="3810741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가입일은 수정 불가능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전화번호 수정 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계정비밀번호 입력 후 정보수정 클릭하여 수정가능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B64B8D-7EA9-E24A-DF63-A74FCD02B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39" y="5772708"/>
            <a:ext cx="231457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2EC201-1B8E-53EF-6E3F-868BA5F37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22" y="5810808"/>
            <a:ext cx="2324100" cy="704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C73E5-AFE4-7C26-38DC-CD6F13C5DB6E}"/>
              </a:ext>
            </a:extLst>
          </p:cNvPr>
          <p:cNvSpPr txBox="1"/>
          <p:nvPr/>
        </p:nvSpPr>
        <p:spPr>
          <a:xfrm>
            <a:off x="5512534" y="5289891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dirty="0">
                <a:solidFill>
                  <a:srgbClr val="FF0000"/>
                </a:solidFill>
                <a:sym typeface="Helvetica Neue"/>
              </a:rPr>
              <a:t>유효성 검사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6BADD-3181-5F7F-5E8D-D045B855269E}"/>
              </a:ext>
            </a:extLst>
          </p:cNvPr>
          <p:cNvSpPr txBox="1"/>
          <p:nvPr/>
        </p:nvSpPr>
        <p:spPr>
          <a:xfrm>
            <a:off x="8381259" y="2098446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수정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완료시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수정완료 문구를 볼 수 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27CA94-7AD3-322E-135B-0094B5EA6B6C}"/>
              </a:ext>
            </a:extLst>
          </p:cNvPr>
          <p:cNvSpPr/>
          <p:nvPr/>
        </p:nvSpPr>
        <p:spPr>
          <a:xfrm>
            <a:off x="4821936" y="5645428"/>
            <a:ext cx="5187696" cy="1151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96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96BDB-AAEC-25BF-CC20-9BA03198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1190456"/>
            <a:ext cx="10706100" cy="5281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C385D2-3553-4294-F184-DEE306EF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1" y="2415614"/>
            <a:ext cx="2338388" cy="76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7657BB-A4FF-E6A1-E214-80A58188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1" y="3106383"/>
            <a:ext cx="2338388" cy="74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6D4D0-B579-7289-28C7-2D85DBD54DE6}"/>
              </a:ext>
            </a:extLst>
          </p:cNvPr>
          <p:cNvSpPr txBox="1"/>
          <p:nvPr/>
        </p:nvSpPr>
        <p:spPr>
          <a:xfrm>
            <a:off x="7503134" y="201860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9F3C4A-F8FB-500A-FD3B-0E245053EEE4}"/>
              </a:ext>
            </a:extLst>
          </p:cNvPr>
          <p:cNvSpPr/>
          <p:nvPr/>
        </p:nvSpPr>
        <p:spPr>
          <a:xfrm>
            <a:off x="5270500" y="3607267"/>
            <a:ext cx="9842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CF8B94-DF28-DFB8-1A5B-12E69F6D2993}"/>
              </a:ext>
            </a:extLst>
          </p:cNvPr>
          <p:cNvSpPr/>
          <p:nvPr/>
        </p:nvSpPr>
        <p:spPr>
          <a:xfrm>
            <a:off x="8071104" y="2322576"/>
            <a:ext cx="2660396" cy="1682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42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22D40A-6612-8536-773D-12049275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21445"/>
            <a:ext cx="10998200" cy="54260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3F0361-3CC9-D74C-6656-003EF4C32E31}"/>
              </a:ext>
            </a:extLst>
          </p:cNvPr>
          <p:cNvSpPr/>
          <p:nvPr/>
        </p:nvSpPr>
        <p:spPr>
          <a:xfrm>
            <a:off x="6203950" y="3689817"/>
            <a:ext cx="10096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9868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스크린샷 2021-03-02 오후 4.37.24.png" descr="스크린샷 2021-03-02 오후 4.37.24.png"/>
          <p:cNvPicPr>
            <a:picLocks noChangeAspect="1"/>
          </p:cNvPicPr>
          <p:nvPr/>
        </p:nvPicPr>
        <p:blipFill>
          <a:blip r:embed="rId2"/>
          <a:srcRect r="8281"/>
          <a:stretch>
            <a:fillRect/>
          </a:stretch>
        </p:blipFill>
        <p:spPr>
          <a:xfrm>
            <a:off x="-95698" y="-1758950"/>
            <a:ext cx="14395714" cy="1037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사각형">
            <a:extLst>
              <a:ext uri="{FF2B5EF4-FFF2-40B4-BE49-F238E27FC236}">
                <a16:creationId xmlns:a16="http://schemas.microsoft.com/office/drawing/2014/main" id="{80C27256-2E6F-48F2-B15F-0F38F643BF9D}"/>
              </a:ext>
            </a:extLst>
          </p:cNvPr>
          <p:cNvSpPr/>
          <p:nvPr/>
        </p:nvSpPr>
        <p:spPr>
          <a:xfrm>
            <a:off x="821672" y="-83113"/>
            <a:ext cx="2712249" cy="8542816"/>
          </a:xfrm>
          <a:prstGeom prst="rect">
            <a:avLst/>
          </a:prstGeom>
          <a:solidFill>
            <a:srgbClr val="000000">
              <a:alpha val="58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1618411"/>
            <a:ext cx="635577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01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8" name="선">
            <a:extLst>
              <a:ext uri="{FF2B5EF4-FFF2-40B4-BE49-F238E27FC236}">
                <a16:creationId xmlns:a16="http://schemas.microsoft.com/office/drawing/2014/main" id="{61D42762-86FF-46BD-8FCA-A12C35EDB357}"/>
              </a:ext>
            </a:extLst>
          </p:cNvPr>
          <p:cNvSpPr/>
          <p:nvPr/>
        </p:nvSpPr>
        <p:spPr>
          <a:xfrm>
            <a:off x="1222744" y="1379836"/>
            <a:ext cx="1903229" cy="0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E19D9200-F932-4111-9B74-7B465DE61845}"/>
              </a:ext>
            </a:extLst>
          </p:cNvPr>
          <p:cNvSpPr/>
          <p:nvPr/>
        </p:nvSpPr>
        <p:spPr>
          <a:xfrm>
            <a:off x="1213883" y="6261107"/>
            <a:ext cx="1903229" cy="0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0" name="Google Shape;541;p41">
            <a:extLst>
              <a:ext uri="{FF2B5EF4-FFF2-40B4-BE49-F238E27FC236}">
                <a16:creationId xmlns:a16="http://schemas.microsoft.com/office/drawing/2014/main" id="{7050AB08-0900-4C36-93E8-3F191D90C2CA}"/>
              </a:ext>
            </a:extLst>
          </p:cNvPr>
          <p:cNvSpPr txBox="1"/>
          <p:nvPr/>
        </p:nvSpPr>
        <p:spPr>
          <a:xfrm>
            <a:off x="744332" y="-83113"/>
            <a:ext cx="3031452" cy="144891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38400">
              <a:defRPr sz="20000" b="1">
                <a:solidFill>
                  <a:srgbClr val="0E1B4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7000" dirty="0">
                <a:solidFill>
                  <a:srgbClr val="3D3CD5"/>
                </a:solidFill>
                <a:latin typeface="Montserrat" charset="0"/>
              </a:rPr>
              <a:t>Index</a:t>
            </a:r>
            <a:endParaRPr sz="7000" dirty="0">
              <a:solidFill>
                <a:srgbClr val="3D3CD5"/>
              </a:solidFill>
              <a:latin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4207" y="2303350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프로젝트목적</a:t>
            </a:r>
          </a:p>
        </p:txBody>
      </p:sp>
      <p:sp>
        <p:nvSpPr>
          <p:cNvPr id="12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2720567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02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4207" y="3405506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사용기술</a:t>
            </a:r>
            <a:endParaRPr lang="ko-KR" altLang="en-US" dirty="0">
              <a:solidFill>
                <a:srgbClr val="FFFFFF"/>
              </a:solidFill>
              <a:latin typeface="돋움" pitchFamily="50" charset="-127"/>
              <a:ea typeface="돋움" pitchFamily="50" charset="-127"/>
              <a:sym typeface="Helvetica Neue"/>
            </a:endParaRPr>
          </a:p>
        </p:txBody>
      </p:sp>
      <p:sp>
        <p:nvSpPr>
          <p:cNvPr id="14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3779180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03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207" y="4464119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화면구현</a:t>
            </a:r>
            <a:endParaRPr lang="ko-KR" altLang="en-US" dirty="0">
              <a:solidFill>
                <a:srgbClr val="FFFFFF"/>
              </a:solidFill>
              <a:latin typeface="돋움" pitchFamily="50" charset="-127"/>
              <a:ea typeface="돋움" pitchFamily="50" charset="-127"/>
              <a:sym typeface="Helvetica Neue"/>
            </a:endParaRPr>
          </a:p>
        </p:txBody>
      </p:sp>
      <p:sp>
        <p:nvSpPr>
          <p:cNvPr id="16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4786086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04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407" y="5471025"/>
            <a:ext cx="211290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 err="1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깃허브</a:t>
            </a:r>
            <a:r>
              <a:rPr lang="en-US" altLang="ko-KR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/</a:t>
            </a:r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사이트 주소</a:t>
            </a:r>
          </a:p>
        </p:txBody>
      </p:sp>
    </p:spTree>
    <p:extLst>
      <p:ext uri="{BB962C8B-B14F-4D97-AF65-F5344CB8AC3E}">
        <p14:creationId xmlns:p14="http://schemas.microsoft.com/office/powerpoint/2010/main" val="4061049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35480-DA02-13F2-8124-6F1A03C3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9" y="1249835"/>
            <a:ext cx="10871941" cy="5363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80B3-545A-1271-DDC8-1D99727BDBD0}"/>
              </a:ext>
            </a:extLst>
          </p:cNvPr>
          <p:cNvSpPr/>
          <p:nvPr/>
        </p:nvSpPr>
        <p:spPr>
          <a:xfrm>
            <a:off x="5175250" y="3893017"/>
            <a:ext cx="10096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7AFAD9-F2C3-A07A-38D2-DFEA59F96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5" y="2330438"/>
            <a:ext cx="2328863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81E7F6-71FA-21EB-B901-3C02CCFB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88" y="3045154"/>
            <a:ext cx="2328862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DB2E79-24C9-A7A2-4A1D-B0E439C22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88" y="3778579"/>
            <a:ext cx="2338388" cy="776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76C0C-0723-2920-0A6A-CB4BFB274407}"/>
              </a:ext>
            </a:extLst>
          </p:cNvPr>
          <p:cNvSpPr txBox="1"/>
          <p:nvPr/>
        </p:nvSpPr>
        <p:spPr>
          <a:xfrm>
            <a:off x="7248948" y="199703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AA7FC9-AF31-30F8-09E5-8E867B319DEA}"/>
              </a:ext>
            </a:extLst>
          </p:cNvPr>
          <p:cNvSpPr/>
          <p:nvPr/>
        </p:nvSpPr>
        <p:spPr>
          <a:xfrm>
            <a:off x="7900416" y="2263475"/>
            <a:ext cx="2578608" cy="2448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12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98EFFE-B2AA-7268-8C2B-F2BE7193C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9" y="1249835"/>
            <a:ext cx="11106891" cy="54796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30178B-97C2-D4F1-C3A7-DF7ECFF7F7FF}"/>
              </a:ext>
            </a:extLst>
          </p:cNvPr>
          <p:cNvSpPr/>
          <p:nvPr/>
        </p:nvSpPr>
        <p:spPr>
          <a:xfrm>
            <a:off x="5727700" y="3746967"/>
            <a:ext cx="10414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74679-A8C9-15A4-70F1-F2F074C8C08F}"/>
              </a:ext>
            </a:extLst>
          </p:cNvPr>
          <p:cNvSpPr txBox="1"/>
          <p:nvPr/>
        </p:nvSpPr>
        <p:spPr>
          <a:xfrm>
            <a:off x="5999586" y="377774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529798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3BF04-D8BE-6377-4852-30EF7AC72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8" y="784279"/>
            <a:ext cx="7474094" cy="58070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CE0978-6FCC-4C5E-33A3-2EE8207A57C6}"/>
              </a:ext>
            </a:extLst>
          </p:cNvPr>
          <p:cNvSpPr/>
          <p:nvPr/>
        </p:nvSpPr>
        <p:spPr>
          <a:xfrm>
            <a:off x="9213217" y="5578942"/>
            <a:ext cx="50482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474484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게시글작성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C0E30-8D62-EA23-3A6A-C6628FA16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201050"/>
            <a:ext cx="10534650" cy="51973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BD89E2-5B13-C0E7-1834-BCBEC2C2DB37}"/>
              </a:ext>
            </a:extLst>
          </p:cNvPr>
          <p:cNvSpPr/>
          <p:nvPr/>
        </p:nvSpPr>
        <p:spPr>
          <a:xfrm>
            <a:off x="4546600" y="4842342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2362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게시글보기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502594-14B0-B71C-DBA2-62510135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21" y="1120239"/>
            <a:ext cx="8539430" cy="551727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8FB45AC-8971-0BC3-8C98-6B8D445431A1}"/>
              </a:ext>
            </a:extLst>
          </p:cNvPr>
          <p:cNvCxnSpPr>
            <a:cxnSpLocks/>
          </p:cNvCxnSpPr>
          <p:nvPr/>
        </p:nvCxnSpPr>
        <p:spPr>
          <a:xfrm flipH="1" flipV="1">
            <a:off x="4400550" y="5219700"/>
            <a:ext cx="1533527" cy="5459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29C126-5A9B-0727-17D2-9A1D4844D97E}"/>
              </a:ext>
            </a:extLst>
          </p:cNvPr>
          <p:cNvSpPr txBox="1"/>
          <p:nvPr/>
        </p:nvSpPr>
        <p:spPr>
          <a:xfrm>
            <a:off x="692150" y="4954481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자신이 작성한 글에만 수정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삭제할 수 있다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자신이 작성한 글이 아니면 글목록만 볼 수 있다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18DB72-E2F9-99AE-F3B8-653562B2D769}"/>
              </a:ext>
            </a:extLst>
          </p:cNvPr>
          <p:cNvSpPr/>
          <p:nvPr/>
        </p:nvSpPr>
        <p:spPr>
          <a:xfrm>
            <a:off x="5934076" y="5616868"/>
            <a:ext cx="145097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5409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게시글작성완료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85F31-BEE5-A21A-DDD6-BE902434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47" y="346114"/>
            <a:ext cx="7910095" cy="63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1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B8BCF-E3AF-3E11-0353-6E414D487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" y="1349463"/>
            <a:ext cx="6299344" cy="4894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7EBE3-A6C4-D7A2-1785-D077ABB6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57" y="1344600"/>
            <a:ext cx="6515244" cy="4899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D49C6-8F83-960D-BD26-023E902A6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40" y="435053"/>
            <a:ext cx="2119313" cy="523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34607-4906-EFF9-6270-132FADF5543D}"/>
              </a:ext>
            </a:extLst>
          </p:cNvPr>
          <p:cNvSpPr txBox="1"/>
          <p:nvPr/>
        </p:nvSpPr>
        <p:spPr>
          <a:xfrm>
            <a:off x="6692458" y="525716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글보기에서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글삭제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버튼 클릭 시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글 삭제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42988-5AF2-E07C-3787-7EF046917461}"/>
              </a:ext>
            </a:extLst>
          </p:cNvPr>
          <p:cNvSpPr/>
          <p:nvPr/>
        </p:nvSpPr>
        <p:spPr>
          <a:xfrm>
            <a:off x="330200" y="5178892"/>
            <a:ext cx="42100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32623F-1F99-B730-DABA-288802ED9274}"/>
              </a:ext>
            </a:extLst>
          </p:cNvPr>
          <p:cNvSpPr/>
          <p:nvPr/>
        </p:nvSpPr>
        <p:spPr>
          <a:xfrm>
            <a:off x="5619750" y="5261442"/>
            <a:ext cx="57912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B57CA-71C9-6950-AD6E-4B714C79DAB0}"/>
              </a:ext>
            </a:extLst>
          </p:cNvPr>
          <p:cNvSpPr/>
          <p:nvPr/>
        </p:nvSpPr>
        <p:spPr>
          <a:xfrm>
            <a:off x="6432550" y="517302"/>
            <a:ext cx="7302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87554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게시글수정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B9E77D-84E4-5F5D-36BB-1858A6A7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" y="1470752"/>
            <a:ext cx="6972049" cy="4504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E2D08-BBA7-B35E-C0C9-032126AC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49" y="1470752"/>
            <a:ext cx="6972050" cy="450459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2CFBE5-A296-2C84-F830-E7BE4C401589}"/>
              </a:ext>
            </a:extLst>
          </p:cNvPr>
          <p:cNvCxnSpPr/>
          <p:nvPr/>
        </p:nvCxnSpPr>
        <p:spPr>
          <a:xfrm>
            <a:off x="4743450" y="3723050"/>
            <a:ext cx="2330001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9C7C80-12DE-36E8-17E6-1AC8765BC30D}"/>
              </a:ext>
            </a:extLst>
          </p:cNvPr>
          <p:cNvSpPr/>
          <p:nvPr/>
        </p:nvSpPr>
        <p:spPr>
          <a:xfrm>
            <a:off x="2867026" y="5118567"/>
            <a:ext cx="460375" cy="29751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4C217-6594-F5FF-8654-44CA22EF2FF3}"/>
              </a:ext>
            </a:extLst>
          </p:cNvPr>
          <p:cNvSpPr txBox="1"/>
          <p:nvPr/>
        </p:nvSpPr>
        <p:spPr>
          <a:xfrm>
            <a:off x="1571476" y="117713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 수정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5D860-6693-D641-C1CF-0A4094194E1C}"/>
              </a:ext>
            </a:extLst>
          </p:cNvPr>
          <p:cNvSpPr txBox="1"/>
          <p:nvPr/>
        </p:nvSpPr>
        <p:spPr>
          <a:xfrm>
            <a:off x="6770358" y="1112376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 수정 완료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DAB5BC-A9D1-6425-C2CF-9E02DEB8B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" y="6043844"/>
            <a:ext cx="6048375" cy="695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89408D-0D32-4199-C82D-64A28AD7D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24" y="6029935"/>
            <a:ext cx="6048375" cy="7143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4FEFFA-021B-CA08-A19C-75C5465473D3}"/>
              </a:ext>
            </a:extLst>
          </p:cNvPr>
          <p:cNvSpPr/>
          <p:nvPr/>
        </p:nvSpPr>
        <p:spPr>
          <a:xfrm>
            <a:off x="7575550" y="6105399"/>
            <a:ext cx="7874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3DC9CA-BDFC-FF87-6DE9-15D456A7EC9D}"/>
              </a:ext>
            </a:extLst>
          </p:cNvPr>
          <p:cNvSpPr/>
          <p:nvPr/>
        </p:nvSpPr>
        <p:spPr>
          <a:xfrm>
            <a:off x="1924050" y="6163313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D4CF581-4B17-D335-3C94-586683162056}"/>
              </a:ext>
            </a:extLst>
          </p:cNvPr>
          <p:cNvCxnSpPr/>
          <p:nvPr/>
        </p:nvCxnSpPr>
        <p:spPr>
          <a:xfrm>
            <a:off x="4819650" y="6237057"/>
            <a:ext cx="2330001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97259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E6691-93DB-E8F0-40C6-EC97E2DC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249835"/>
            <a:ext cx="10763250" cy="53101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90499-E2AF-5BA6-CBB7-5031F23FB691}"/>
              </a:ext>
            </a:extLst>
          </p:cNvPr>
          <p:cNvSpPr/>
          <p:nvPr/>
        </p:nvSpPr>
        <p:spPr>
          <a:xfrm>
            <a:off x="8108950" y="1187917"/>
            <a:ext cx="4508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B64EE-6478-7E14-D59C-9D6C452DC87B}"/>
              </a:ext>
            </a:extLst>
          </p:cNvPr>
          <p:cNvSpPr txBox="1"/>
          <p:nvPr/>
        </p:nvSpPr>
        <p:spPr>
          <a:xfrm>
            <a:off x="6859258" y="1647403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 아이디로 로그인 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클릭 시 관리자페이지로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858493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77FA3-E258-FB5D-2997-7096CACA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1" y="1249835"/>
            <a:ext cx="10801350" cy="5328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D9954-87B9-952A-CC28-E1FE1E5236ED}"/>
              </a:ext>
            </a:extLst>
          </p:cNvPr>
          <p:cNvSpPr txBox="1"/>
          <p:nvPr/>
        </p:nvSpPr>
        <p:spPr>
          <a:xfrm>
            <a:off x="1861808" y="3188297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홈페이지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–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인덱스로 이동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로그아웃이 되고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로그인페이지로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이동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BDDF31-8D8B-1205-8DB3-496D8F9F837B}"/>
              </a:ext>
            </a:extLst>
          </p:cNvPr>
          <p:cNvSpPr/>
          <p:nvPr/>
        </p:nvSpPr>
        <p:spPr>
          <a:xfrm>
            <a:off x="847344" y="2944368"/>
            <a:ext cx="1097280" cy="771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76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선"/>
          <p:cNvSpPr/>
          <p:nvPr/>
        </p:nvSpPr>
        <p:spPr>
          <a:xfrm flipV="1">
            <a:off x="-1" y="3624518"/>
            <a:ext cx="12192001" cy="0"/>
          </a:xfrm>
          <a:prstGeom prst="line">
            <a:avLst/>
          </a:prstGeom>
          <a:ln w="25400">
            <a:solidFill>
              <a:srgbClr val="383D48">
                <a:alpha val="46124"/>
              </a:srgb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27" name="원"/>
          <p:cNvSpPr/>
          <p:nvPr/>
        </p:nvSpPr>
        <p:spPr>
          <a:xfrm>
            <a:off x="3858671" y="1344601"/>
            <a:ext cx="4474658" cy="4474659"/>
          </a:xfrm>
          <a:prstGeom prst="ellipse">
            <a:avLst/>
          </a:prstGeom>
          <a:solidFill>
            <a:srgbClr val="D8DBE3">
              <a:alpha val="37949"/>
            </a:srgbClr>
          </a:solidFill>
          <a:ln w="12700"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4" name="원"/>
          <p:cNvSpPr/>
          <p:nvPr/>
        </p:nvSpPr>
        <p:spPr>
          <a:xfrm>
            <a:off x="1676631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6" name="Google Shape;539;p41"/>
          <p:cNvSpPr txBox="1"/>
          <p:nvPr/>
        </p:nvSpPr>
        <p:spPr>
          <a:xfrm>
            <a:off x="1825540" y="3323129"/>
            <a:ext cx="2543601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학습한 내용에 기반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7" name="Google Shape;538;p41"/>
          <p:cNvSpPr txBox="1"/>
          <p:nvPr/>
        </p:nvSpPr>
        <p:spPr>
          <a:xfrm>
            <a:off x="2371304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01</a:t>
            </a:r>
          </a:p>
        </p:txBody>
      </p:sp>
      <p:sp>
        <p:nvSpPr>
          <p:cNvPr id="238" name="원"/>
          <p:cNvSpPr/>
          <p:nvPr/>
        </p:nvSpPr>
        <p:spPr>
          <a:xfrm>
            <a:off x="4867595" y="2295061"/>
            <a:ext cx="2481155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9" name="원"/>
          <p:cNvSpPr/>
          <p:nvPr/>
        </p:nvSpPr>
        <p:spPr>
          <a:xfrm>
            <a:off x="8082904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2" name="Google Shape;539;p41"/>
          <p:cNvSpPr txBox="1"/>
          <p:nvPr/>
        </p:nvSpPr>
        <p:spPr>
          <a:xfrm>
            <a:off x="4967422" y="3111813"/>
            <a:ext cx="2573358" cy="728917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Spring</a:t>
            </a:r>
            <a:r>
              <a:rPr lang="ko-KR" alt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숙련도 향상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7" name="Google Shape;538;p41"/>
          <p:cNvSpPr txBox="1"/>
          <p:nvPr/>
        </p:nvSpPr>
        <p:spPr>
          <a:xfrm>
            <a:off x="5574441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02</a:t>
            </a:r>
          </a:p>
        </p:txBody>
      </p:sp>
      <p:sp>
        <p:nvSpPr>
          <p:cNvPr id="248" name="Google Shape;538;p41"/>
          <p:cNvSpPr txBox="1"/>
          <p:nvPr/>
        </p:nvSpPr>
        <p:spPr>
          <a:xfrm>
            <a:off x="8820445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03</a:t>
            </a:r>
          </a:p>
        </p:txBody>
      </p:sp>
      <p:sp>
        <p:nvSpPr>
          <p:cNvPr id="24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1</a:t>
            </a:r>
            <a:endParaRPr sz="2880" dirty="0"/>
          </a:p>
        </p:txBody>
      </p:sp>
      <p:sp>
        <p:nvSpPr>
          <p:cNvPr id="25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프로젝트목적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Google Shape;539;p41"/>
          <p:cNvSpPr txBox="1"/>
          <p:nvPr/>
        </p:nvSpPr>
        <p:spPr>
          <a:xfrm>
            <a:off x="8151815" y="3313414"/>
            <a:ext cx="3023519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ko-KR" alt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구현할 수 있는 주제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99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300429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77FA3-E258-FB5D-2997-7096CACA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1" y="1249835"/>
            <a:ext cx="10801350" cy="53289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484C0D-F307-A6F1-304C-E3AE63940CD6}"/>
              </a:ext>
            </a:extLst>
          </p:cNvPr>
          <p:cNvSpPr/>
          <p:nvPr/>
        </p:nvSpPr>
        <p:spPr>
          <a:xfrm>
            <a:off x="3352800" y="1508592"/>
            <a:ext cx="5207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D8281-C0D4-C335-6930-989647BEC619}"/>
              </a:ext>
            </a:extLst>
          </p:cNvPr>
          <p:cNvSpPr/>
          <p:nvPr/>
        </p:nvSpPr>
        <p:spPr>
          <a:xfrm>
            <a:off x="1022350" y="171496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0271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회원정보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D59D7-FFC4-6AA6-A1E7-6ABECE44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4600"/>
            <a:ext cx="10574764" cy="52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F1A90-6BAE-0C57-4BE5-ED0E5EC7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259834"/>
            <a:ext cx="10591800" cy="5225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974DF2-EF57-B26D-A6AE-67A000A7BB89}"/>
              </a:ext>
            </a:extLst>
          </p:cNvPr>
          <p:cNvSpPr/>
          <p:nvPr/>
        </p:nvSpPr>
        <p:spPr>
          <a:xfrm>
            <a:off x="981929" y="190546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13306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1282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 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게시글보기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974DF2-EF57-B26D-A6AE-67A000A7BB89}"/>
              </a:ext>
            </a:extLst>
          </p:cNvPr>
          <p:cNvSpPr/>
          <p:nvPr/>
        </p:nvSpPr>
        <p:spPr>
          <a:xfrm>
            <a:off x="981929" y="1905467"/>
            <a:ext cx="552450" cy="29751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68D9C-0B5D-0E73-E6D6-4DDA31BF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49835"/>
            <a:ext cx="10591800" cy="5225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104C90-8252-0F36-5EB2-73C7E157BD0F}"/>
              </a:ext>
            </a:extLst>
          </p:cNvPr>
          <p:cNvSpPr/>
          <p:nvPr/>
        </p:nvSpPr>
        <p:spPr>
          <a:xfrm>
            <a:off x="3905250" y="5290574"/>
            <a:ext cx="5842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777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고객센터답변작성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DDCA2-CEF7-1861-01BC-7892497D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0" y="1249835"/>
            <a:ext cx="10846541" cy="53512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63CAD-B41C-4F97-E2EB-189394F16702}"/>
              </a:ext>
            </a:extLst>
          </p:cNvPr>
          <p:cNvSpPr/>
          <p:nvPr/>
        </p:nvSpPr>
        <p:spPr>
          <a:xfrm>
            <a:off x="4794250" y="1924517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A8CE2-B703-B3DB-E24C-81B4848B9A76}"/>
              </a:ext>
            </a:extLst>
          </p:cNvPr>
          <p:cNvSpPr txBox="1"/>
          <p:nvPr/>
        </p:nvSpPr>
        <p:spPr>
          <a:xfrm>
            <a:off x="5308600" y="195529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관리자가 답변작성 시 제목에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[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답변완료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]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입력된다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FDAEB-8739-390C-F804-00FFBBD9DC07}"/>
              </a:ext>
            </a:extLst>
          </p:cNvPr>
          <p:cNvSpPr/>
          <p:nvPr/>
        </p:nvSpPr>
        <p:spPr>
          <a:xfrm>
            <a:off x="3536950" y="5397967"/>
            <a:ext cx="66675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86467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FAFDE-2365-2C43-030F-92E22521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" y="1259834"/>
            <a:ext cx="10713191" cy="528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40CA9B-B7DA-71BE-A1D7-0E1BCA90925A}"/>
              </a:ext>
            </a:extLst>
          </p:cNvPr>
          <p:cNvSpPr/>
          <p:nvPr/>
        </p:nvSpPr>
        <p:spPr>
          <a:xfrm>
            <a:off x="950179" y="212771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33C453-A480-F7FB-F30F-AD9DC47A3294}"/>
              </a:ext>
            </a:extLst>
          </p:cNvPr>
          <p:cNvSpPr/>
          <p:nvPr/>
        </p:nvSpPr>
        <p:spPr>
          <a:xfrm>
            <a:off x="10621229" y="195626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11CB0-CD45-7E25-29BE-DF13A5799B23}"/>
              </a:ext>
            </a:extLst>
          </p:cNvPr>
          <p:cNvSpPr/>
          <p:nvPr/>
        </p:nvSpPr>
        <p:spPr>
          <a:xfrm>
            <a:off x="10621229" y="2471918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C86B7-1C3B-7CCF-BC77-E196D8491A5D}"/>
              </a:ext>
            </a:extLst>
          </p:cNvPr>
          <p:cNvSpPr/>
          <p:nvPr/>
        </p:nvSpPr>
        <p:spPr>
          <a:xfrm>
            <a:off x="10621228" y="315641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6C3C4-0E5B-7864-98C9-5A7AC62FC8A7}"/>
              </a:ext>
            </a:extLst>
          </p:cNvPr>
          <p:cNvSpPr txBox="1"/>
          <p:nvPr/>
        </p:nvSpPr>
        <p:spPr>
          <a:xfrm>
            <a:off x="7394946" y="3579021"/>
            <a:ext cx="4057650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회원이 예매취소 요청한 건에는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 상태가 보인다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80479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예매취소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A86C4-6EA3-11B1-BF65-5C323F4B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" y="1354599"/>
            <a:ext cx="10922000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B8F3B-28CE-AACF-ECEB-6357EFC5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7"/>
          <a:stretch/>
        </p:blipFill>
        <p:spPr>
          <a:xfrm>
            <a:off x="753745" y="4142582"/>
            <a:ext cx="10922000" cy="242966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4124CB-78F9-B2BC-8B2B-117500A4D8E3}"/>
              </a:ext>
            </a:extLst>
          </p:cNvPr>
          <p:cNvCxnSpPr/>
          <p:nvPr/>
        </p:nvCxnSpPr>
        <p:spPr>
          <a:xfrm>
            <a:off x="6096000" y="3302000"/>
            <a:ext cx="0" cy="95885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07099E-8885-3147-EA95-E9D98C3D60AF}"/>
              </a:ext>
            </a:extLst>
          </p:cNvPr>
          <p:cNvSpPr txBox="1"/>
          <p:nvPr/>
        </p:nvSpPr>
        <p:spPr>
          <a:xfrm>
            <a:off x="4309375" y="958928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클릭시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삭제완료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9C8D4-6F04-2B78-E5CD-23AFEE012DAE}"/>
              </a:ext>
            </a:extLst>
          </p:cNvPr>
          <p:cNvSpPr/>
          <p:nvPr/>
        </p:nvSpPr>
        <p:spPr>
          <a:xfrm>
            <a:off x="3467100" y="2899242"/>
            <a:ext cx="820864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D9EBF0-9C07-790A-2CE3-2A1BF7AECD24}"/>
              </a:ext>
            </a:extLst>
          </p:cNvPr>
          <p:cNvSpPr/>
          <p:nvPr/>
        </p:nvSpPr>
        <p:spPr>
          <a:xfrm>
            <a:off x="4937760" y="1300131"/>
            <a:ext cx="2670048" cy="723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6143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423501-2F4D-420F-D514-FE31C14E5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4" y="1643893"/>
            <a:ext cx="10929500" cy="4812036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공연등록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5E3FB-21B9-D7D8-590A-C2D895356C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8" t="522" r="23207" b="25820"/>
          <a:stretch/>
        </p:blipFill>
        <p:spPr>
          <a:xfrm>
            <a:off x="627909" y="1643893"/>
            <a:ext cx="4218128" cy="48120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F3DE8D-FD81-0DD6-8C0C-15129C04A58A}"/>
              </a:ext>
            </a:extLst>
          </p:cNvPr>
          <p:cNvSpPr/>
          <p:nvPr/>
        </p:nvSpPr>
        <p:spPr>
          <a:xfrm>
            <a:off x="2419350" y="5876514"/>
            <a:ext cx="7175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88299-CAC0-5EA8-0E03-55D8373FAE6A}"/>
              </a:ext>
            </a:extLst>
          </p:cNvPr>
          <p:cNvSpPr txBox="1"/>
          <p:nvPr/>
        </p:nvSpPr>
        <p:spPr>
          <a:xfrm>
            <a:off x="5915925" y="1226620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공연등록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DDA7A8-B991-0B6D-4375-04AA90B33A1F}"/>
              </a:ext>
            </a:extLst>
          </p:cNvPr>
          <p:cNvSpPr/>
          <p:nvPr/>
        </p:nvSpPr>
        <p:spPr>
          <a:xfrm>
            <a:off x="6358128" y="1554480"/>
            <a:ext cx="3230880" cy="1054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19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8EB94E-E1B1-28F7-8DAD-167AF7E6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8" y="220489"/>
            <a:ext cx="7181603" cy="6474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DDC33C-820B-C6B5-5F02-C7240B6633E5}"/>
              </a:ext>
            </a:extLst>
          </p:cNvPr>
          <p:cNvSpPr/>
          <p:nvPr/>
        </p:nvSpPr>
        <p:spPr>
          <a:xfrm>
            <a:off x="3841750" y="112441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49103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FD536-F894-C1C8-75B5-CCB80ED1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462881"/>
            <a:ext cx="10382250" cy="48720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C8403A-046A-02FE-94D7-A1C1BF5F15D8}"/>
              </a:ext>
            </a:extLst>
          </p:cNvPr>
          <p:cNvSpPr/>
          <p:nvPr/>
        </p:nvSpPr>
        <p:spPr>
          <a:xfrm>
            <a:off x="4038600" y="5788492"/>
            <a:ext cx="9525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247FD-F0C1-A3CA-5510-0F06B0ED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9" y="3662363"/>
            <a:ext cx="2266950" cy="75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AD1DB-2DD0-2B5D-0FE4-E0CEC589B711}"/>
              </a:ext>
            </a:extLst>
          </p:cNvPr>
          <p:cNvSpPr txBox="1"/>
          <p:nvPr/>
        </p:nvSpPr>
        <p:spPr>
          <a:xfrm>
            <a:off x="178283" y="4690282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공연삭제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F86A1-3147-F091-ACC7-1F26E35E7129}"/>
              </a:ext>
            </a:extLst>
          </p:cNvPr>
          <p:cNvSpPr/>
          <p:nvPr/>
        </p:nvSpPr>
        <p:spPr>
          <a:xfrm>
            <a:off x="847725" y="3547872"/>
            <a:ext cx="2523363" cy="1024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1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선"/>
          <p:cNvSpPr/>
          <p:nvPr/>
        </p:nvSpPr>
        <p:spPr>
          <a:xfrm flipV="1">
            <a:off x="-305255" y="3549300"/>
            <a:ext cx="12826854" cy="78668"/>
          </a:xfrm>
          <a:prstGeom prst="line">
            <a:avLst/>
          </a:prstGeom>
          <a:ln w="25400">
            <a:solidFill>
              <a:srgbClr val="383D48">
                <a:alpha val="46124"/>
              </a:srgb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27" name="원"/>
          <p:cNvSpPr/>
          <p:nvPr/>
        </p:nvSpPr>
        <p:spPr>
          <a:xfrm>
            <a:off x="3858671" y="1344601"/>
            <a:ext cx="4474658" cy="4474659"/>
          </a:xfrm>
          <a:prstGeom prst="ellipse">
            <a:avLst/>
          </a:prstGeom>
          <a:solidFill>
            <a:srgbClr val="D8DBE3">
              <a:alpha val="37949"/>
            </a:srgbClr>
          </a:solidFill>
          <a:ln w="12700"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4" name="원"/>
          <p:cNvSpPr/>
          <p:nvPr/>
        </p:nvSpPr>
        <p:spPr>
          <a:xfrm>
            <a:off x="1676631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6" name="Google Shape;539;p41"/>
          <p:cNvSpPr txBox="1"/>
          <p:nvPr/>
        </p:nvSpPr>
        <p:spPr>
          <a:xfrm>
            <a:off x="2107962" y="2827047"/>
            <a:ext cx="2543601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7" name="Google Shape;538;p41"/>
          <p:cNvSpPr txBox="1"/>
          <p:nvPr/>
        </p:nvSpPr>
        <p:spPr>
          <a:xfrm>
            <a:off x="2371304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01</a:t>
            </a:r>
          </a:p>
        </p:txBody>
      </p:sp>
      <p:sp>
        <p:nvSpPr>
          <p:cNvPr id="238" name="원"/>
          <p:cNvSpPr/>
          <p:nvPr/>
        </p:nvSpPr>
        <p:spPr>
          <a:xfrm>
            <a:off x="4867595" y="2295061"/>
            <a:ext cx="2481155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9" name="원"/>
          <p:cNvSpPr/>
          <p:nvPr/>
        </p:nvSpPr>
        <p:spPr>
          <a:xfrm>
            <a:off x="8082904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2" name="Google Shape;539;p41"/>
          <p:cNvSpPr txBox="1"/>
          <p:nvPr/>
        </p:nvSpPr>
        <p:spPr>
          <a:xfrm>
            <a:off x="5355098" y="2827047"/>
            <a:ext cx="1691263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7" name="Google Shape;538;p41"/>
          <p:cNvSpPr txBox="1"/>
          <p:nvPr/>
        </p:nvSpPr>
        <p:spPr>
          <a:xfrm>
            <a:off x="5574441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02</a:t>
            </a:r>
          </a:p>
        </p:txBody>
      </p:sp>
      <p:sp>
        <p:nvSpPr>
          <p:cNvPr id="248" name="Google Shape;538;p41"/>
          <p:cNvSpPr txBox="1"/>
          <p:nvPr/>
        </p:nvSpPr>
        <p:spPr>
          <a:xfrm>
            <a:off x="8820445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1491" y="3453200"/>
            <a:ext cx="2443991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  <a:sym typeface="Helvetica Neue"/>
              </a:rPr>
              <a:t>SpringBoot</a:t>
            </a:r>
            <a:endParaRPr lang="en-US" altLang="ko-KR" sz="1400" dirty="0">
              <a:latin typeface="Montserrat" charset="0"/>
              <a:ea typeface="돋움" pitchFamily="50" charset="-127"/>
              <a:sym typeface="Helvetica Neue"/>
            </a:endParaRPr>
          </a:p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</a:rPr>
              <a:t>MyBatis</a:t>
            </a:r>
            <a:endParaRPr lang="ko-KR" altLang="en-US" sz="1400" dirty="0">
              <a:solidFill>
                <a:srgbClr val="5E5E5E"/>
              </a:solidFill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8826" y="3230830"/>
            <a:ext cx="1443730" cy="11285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Java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Java Script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Html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CSS</a:t>
            </a:r>
          </a:p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</a:rPr>
              <a:t>BootStrap</a:t>
            </a:r>
            <a:endParaRPr lang="ko-KR" altLang="en-US" sz="1400" dirty="0">
              <a:solidFill>
                <a:srgbClr val="5E5E5E"/>
              </a:solidFill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4142" y="3453199"/>
            <a:ext cx="2443991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Oracle developer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Oracle</a:t>
            </a:r>
            <a:r>
              <a:rPr lang="ko-KR" altLang="en-US" sz="1400" dirty="0">
                <a:solidFill>
                  <a:srgbClr val="5E5E5E"/>
                </a:solidFill>
                <a:latin typeface="Montserrat" charset="0"/>
                <a:ea typeface="돋움" pitchFamily="50" charset="-127"/>
                <a:sym typeface="Helvetica Neue"/>
              </a:rPr>
              <a:t> </a:t>
            </a:r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Cloud Server DB</a:t>
            </a:r>
            <a:endParaRPr lang="ko-KR" altLang="en-US" sz="1400" dirty="0"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4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2</a:t>
            </a:r>
            <a:endParaRPr sz="2880" dirty="0"/>
          </a:p>
        </p:txBody>
      </p:sp>
      <p:sp>
        <p:nvSpPr>
          <p:cNvPr id="25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사용기술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Google Shape;539;p41"/>
          <p:cNvSpPr txBox="1"/>
          <p:nvPr/>
        </p:nvSpPr>
        <p:spPr>
          <a:xfrm>
            <a:off x="8431903" y="2827047"/>
            <a:ext cx="1724034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DATABASE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03436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 lnSpcReduction="10000"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B8494-A807-A4B6-8374-B1BFA835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8" y="294075"/>
            <a:ext cx="9539288" cy="3457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F7DDF-53F7-ABB7-6304-0F9DB9A9C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8" y="3982650"/>
            <a:ext cx="9586913" cy="25812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F05C19-F9DD-9C95-624B-AC0FC5A5FEDB}"/>
              </a:ext>
            </a:extLst>
          </p:cNvPr>
          <p:cNvSpPr/>
          <p:nvPr/>
        </p:nvSpPr>
        <p:spPr>
          <a:xfrm>
            <a:off x="3162300" y="1019458"/>
            <a:ext cx="79438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A4D7C6-DF70-B93B-670A-81B3AAC82220}"/>
              </a:ext>
            </a:extLst>
          </p:cNvPr>
          <p:cNvCxnSpPr/>
          <p:nvPr/>
        </p:nvCxnSpPr>
        <p:spPr>
          <a:xfrm>
            <a:off x="7461250" y="3270250"/>
            <a:ext cx="0" cy="98425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563098-A44E-B3C6-9BFC-191403C6B01F}"/>
              </a:ext>
            </a:extLst>
          </p:cNvPr>
          <p:cNvSpPr txBox="1"/>
          <p:nvPr/>
        </p:nvSpPr>
        <p:spPr>
          <a:xfrm>
            <a:off x="3844210" y="375869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 예매리스트에서도 공연 삭제완료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D71A59-BCF0-1DAF-5244-88D8AD9399DA}"/>
              </a:ext>
            </a:extLst>
          </p:cNvPr>
          <p:cNvSpPr/>
          <p:nvPr/>
        </p:nvSpPr>
        <p:spPr>
          <a:xfrm>
            <a:off x="3072384" y="1536192"/>
            <a:ext cx="8375897" cy="506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78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4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60500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 lnSpcReduction="10000"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깃허브</a:t>
            </a:r>
            <a:endParaRPr lang="en-US" altLang="ko-KR"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사이트 주소</a:t>
            </a:r>
            <a:endParaRPr lang="en-US" altLang="ko-KR"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F0CB-B741-6EE1-34EB-2139D1466F5E}"/>
              </a:ext>
            </a:extLst>
          </p:cNvPr>
          <p:cNvSpPr txBox="1"/>
          <p:nvPr/>
        </p:nvSpPr>
        <p:spPr>
          <a:xfrm>
            <a:off x="3733800" y="3920970"/>
            <a:ext cx="7594600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en-US" altLang="ko-KR" sz="2700" dirty="0">
                <a:solidFill>
                  <a:srgbClr val="5E5E5E"/>
                </a:solidFill>
                <a:latin typeface="Montserrat Medium" panose="00000600000000000000" pitchFamily="2" charset="0"/>
                <a:sym typeface="Helvetica Neue"/>
              </a:rPr>
              <a:t>http://129.154.220.252:8080/TicketWorld/</a:t>
            </a:r>
            <a:endParaRPr lang="ko-KR" altLang="en-US" sz="2700" dirty="0">
              <a:solidFill>
                <a:srgbClr val="5E5E5E"/>
              </a:solidFill>
              <a:latin typeface="Montserrat Medium" panose="00000600000000000000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61254-A964-7475-1719-206031E76E1F}"/>
              </a:ext>
            </a:extLst>
          </p:cNvPr>
          <p:cNvSpPr txBox="1"/>
          <p:nvPr/>
        </p:nvSpPr>
        <p:spPr>
          <a:xfrm>
            <a:off x="3619500" y="2693742"/>
            <a:ext cx="8115300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en-US" altLang="ko-KR" sz="2700" dirty="0">
                <a:solidFill>
                  <a:srgbClr val="5E5E5E"/>
                </a:solidFill>
                <a:latin typeface="Montserrat Medium" panose="00000600000000000000" pitchFamily="2" charset="0"/>
                <a:sym typeface="Helvetica Neue"/>
              </a:rPr>
              <a:t>https://github.com/munsuhyeon/TicketWorld</a:t>
            </a:r>
            <a:endParaRPr lang="ko-KR" altLang="en-US" sz="2700" dirty="0">
              <a:solidFill>
                <a:srgbClr val="5E5E5E"/>
              </a:solidFill>
              <a:latin typeface="Montserrat Medium" panose="00000600000000000000" pitchFamily="2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A805-3C85-7711-298F-306B7F7BD536}"/>
              </a:ext>
            </a:extLst>
          </p:cNvPr>
          <p:cNvSpPr txBox="1"/>
          <p:nvPr/>
        </p:nvSpPr>
        <p:spPr>
          <a:xfrm>
            <a:off x="673100" y="2670659"/>
            <a:ext cx="250190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3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깃허브</a:t>
            </a:r>
            <a:endParaRPr lang="ko-KR" altLang="en-US" sz="3000" dirty="0">
              <a:solidFill>
                <a:srgbClr val="5E5E5E"/>
              </a:solidFill>
              <a:latin typeface="돋움체" panose="020B0609000101010101" pitchFamily="49" charset="-127"/>
              <a:ea typeface="돋움체" panose="020B0609000101010101" pitchFamily="49" charset="-127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10D5D-35D2-EA1B-229F-33ED81124345}"/>
              </a:ext>
            </a:extLst>
          </p:cNvPr>
          <p:cNvSpPr txBox="1"/>
          <p:nvPr/>
        </p:nvSpPr>
        <p:spPr>
          <a:xfrm>
            <a:off x="673100" y="3964967"/>
            <a:ext cx="250190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3000" dirty="0">
                <a:latin typeface="돋움체" panose="020B0609000101010101" pitchFamily="49" charset="-127"/>
                <a:ea typeface="돋움체" panose="020B0609000101010101" pitchFamily="49" charset="-127"/>
              </a:rPr>
              <a:t>사이트 주소</a:t>
            </a:r>
            <a:endParaRPr lang="ko-KR" altLang="en-US" sz="3000" dirty="0">
              <a:solidFill>
                <a:srgbClr val="5E5E5E"/>
              </a:solidFill>
              <a:latin typeface="돋움체" panose="020B0609000101010101" pitchFamily="49" charset="-127"/>
              <a:ea typeface="돋움체" panose="020B0609000101010101" pitchFamily="49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538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7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DB-ERD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구조</a:t>
            </a:r>
            <a:endParaRPr sz="1400" dirty="0">
              <a:ln>
                <a:solidFill>
                  <a:schemeClr val="bg1">
                    <a:alpha val="1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98FA9-1434-5A7B-6818-3AC31C17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" y="1249835"/>
            <a:ext cx="11473692" cy="5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085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CDBB1AB-66AD-CA92-C6A7-42C95FFF1D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9" y="220489"/>
            <a:ext cx="4415475" cy="6521450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인덱스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19E231-5A42-38D3-9BB8-FE914CEB3062}"/>
              </a:ext>
            </a:extLst>
          </p:cNvPr>
          <p:cNvSpPr/>
          <p:nvPr/>
        </p:nvSpPr>
        <p:spPr>
          <a:xfrm>
            <a:off x="5054600" y="125316"/>
            <a:ext cx="52578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6E7743-E1D8-8928-E5C3-F696D82EFC98}"/>
              </a:ext>
            </a:extLst>
          </p:cNvPr>
          <p:cNvCxnSpPr>
            <a:cxnSpLocks/>
          </p:cNvCxnSpPr>
          <p:nvPr/>
        </p:nvCxnSpPr>
        <p:spPr>
          <a:xfrm>
            <a:off x="5580380" y="274075"/>
            <a:ext cx="1183356" cy="10264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A8483A4-DAC6-7B49-500E-5C219233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978524"/>
            <a:ext cx="5130126" cy="643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AA2D5-5429-9F2C-BA8E-2FB802413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2153563"/>
            <a:ext cx="5130126" cy="632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59D502-2704-37C7-D6DF-034C5257E595}"/>
              </a:ext>
            </a:extLst>
          </p:cNvPr>
          <p:cNvSpPr txBox="1"/>
          <p:nvPr/>
        </p:nvSpPr>
        <p:spPr>
          <a:xfrm>
            <a:off x="7815900" y="274759"/>
            <a:ext cx="3308350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-&gt; logout </a:t>
            </a:r>
          </a:p>
          <a:p>
            <a:pPr algn="ctr" defTabSz="1219169" latinLnBrk="0" hangingPunct="0"/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회원가입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-&gt;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아이디로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CEAF03-7A71-7C16-38F3-6280C163B06C}"/>
              </a:ext>
            </a:extLst>
          </p:cNvPr>
          <p:cNvSpPr/>
          <p:nvPr/>
        </p:nvSpPr>
        <p:spPr>
          <a:xfrm>
            <a:off x="5524500" y="5989152"/>
            <a:ext cx="34195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D0C3D-EB82-25D5-0015-BF9BE2340E75}"/>
              </a:ext>
            </a:extLst>
          </p:cNvPr>
          <p:cNvSpPr txBox="1"/>
          <p:nvPr/>
        </p:nvSpPr>
        <p:spPr>
          <a:xfrm>
            <a:off x="6325275" y="5927597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후 예매하기 버튼 클릭하면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해당 공연 예매화면으로 이동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F3ECC0-3868-32C2-6C65-31BFBEB3AFCE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5866451" y="4963115"/>
            <a:ext cx="922374" cy="117479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5B9EE4-737C-1962-466F-F63D52936CE0}"/>
              </a:ext>
            </a:extLst>
          </p:cNvPr>
          <p:cNvSpPr/>
          <p:nvPr/>
        </p:nvSpPr>
        <p:spPr>
          <a:xfrm>
            <a:off x="10767060" y="903775"/>
            <a:ext cx="115189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773125-9782-37C6-59AA-2C3D3A9BB90D}"/>
              </a:ext>
            </a:extLst>
          </p:cNvPr>
          <p:cNvSpPr/>
          <p:nvPr/>
        </p:nvSpPr>
        <p:spPr>
          <a:xfrm>
            <a:off x="10767059" y="2093667"/>
            <a:ext cx="115189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0F81E01-4F44-BED4-8BDD-EFB6CA9AF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4560683"/>
            <a:ext cx="2381250" cy="8048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D3A4AF-10DE-422B-2072-8A70938FB016}"/>
              </a:ext>
            </a:extLst>
          </p:cNvPr>
          <p:cNvSpPr txBox="1"/>
          <p:nvPr/>
        </p:nvSpPr>
        <p:spPr>
          <a:xfrm>
            <a:off x="6395084" y="4115413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로그인하지않고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예매하기 클릭 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알람팝업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후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로그인페이지로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65906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533B94-353F-AFC0-EE0D-93589EE2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78" y="897069"/>
            <a:ext cx="7404981" cy="56670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FAF012-C727-183B-F17C-D0F8AB841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1" y="2637631"/>
            <a:ext cx="2357438" cy="7572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006BAB-EDC0-00B3-22DF-259469EE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46" y="3712369"/>
            <a:ext cx="2366963" cy="766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9109470" y="1781146"/>
            <a:ext cx="3308350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 수를 선택 안하고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구매하기를 클릭할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알람창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팝업 후 인덱스로 이동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098AF-8307-20BF-EF58-18624E8B23DF}"/>
              </a:ext>
            </a:extLst>
          </p:cNvPr>
          <p:cNvSpPr txBox="1"/>
          <p:nvPr/>
        </p:nvSpPr>
        <p:spPr>
          <a:xfrm>
            <a:off x="5299150" y="2304287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공연의 정보를 볼 수 있고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날짜와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티켓수를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선택할 수 있다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0A12C3-2A73-6AB4-B7D7-579389D094EF}"/>
              </a:ext>
            </a:extLst>
          </p:cNvPr>
          <p:cNvSpPr/>
          <p:nvPr/>
        </p:nvSpPr>
        <p:spPr>
          <a:xfrm>
            <a:off x="4876949" y="5919617"/>
            <a:ext cx="84440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03DCDA-5495-E06E-6307-D2E22A594A83}"/>
              </a:ext>
            </a:extLst>
          </p:cNvPr>
          <p:cNvSpPr/>
          <p:nvPr/>
        </p:nvSpPr>
        <p:spPr>
          <a:xfrm>
            <a:off x="9421835" y="3595878"/>
            <a:ext cx="2767584" cy="999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3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CCEC22-ED1F-F871-EC6E-35DE8AE4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9" y="1178550"/>
            <a:ext cx="10852891" cy="5354375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847859" y="2750345"/>
            <a:ext cx="3810741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최종 구매 전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공연의 제목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선택날짜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공연시간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티켓의 가격이 선택한 장 수만큼 계산해서 보여진다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883796-F6F6-59E9-9FB4-069144A9D8AA}"/>
              </a:ext>
            </a:extLst>
          </p:cNvPr>
          <p:cNvSpPr/>
          <p:nvPr/>
        </p:nvSpPr>
        <p:spPr>
          <a:xfrm>
            <a:off x="5809954" y="3885543"/>
            <a:ext cx="84440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5297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AD9651-7DA1-F9A0-73CB-1B4584A4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140450"/>
            <a:ext cx="10852890" cy="5354375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847859" y="2842677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최종적으로 예매가 완료되었고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나의 예매내역을 볼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수있는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화면으로 이동할 수 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5632895" y="3280242"/>
            <a:ext cx="100920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9006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544</Words>
  <Application>Microsoft Office PowerPoint</Application>
  <PresentationFormat>와이드스크린</PresentationFormat>
  <Paragraphs>207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0" baseType="lpstr">
      <vt:lpstr>Helvetica Neue Medium</vt:lpstr>
      <vt:lpstr>HY견고딕</vt:lpstr>
      <vt:lpstr>돋움</vt:lpstr>
      <vt:lpstr>돋움체</vt:lpstr>
      <vt:lpstr>맑은 고딕</vt:lpstr>
      <vt:lpstr>Arial</vt:lpstr>
      <vt:lpstr>Montserrat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수현</dc:creator>
  <cp:lastModifiedBy>문 수현</cp:lastModifiedBy>
  <cp:revision>16</cp:revision>
  <dcterms:created xsi:type="dcterms:W3CDTF">2022-07-15T19:50:36Z</dcterms:created>
  <dcterms:modified xsi:type="dcterms:W3CDTF">2022-07-22T00:23:07Z</dcterms:modified>
</cp:coreProperties>
</file>